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57" r:id="rId4"/>
    <p:sldId id="259" r:id="rId5"/>
    <p:sldId id="258" r:id="rId6"/>
    <p:sldId id="260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6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5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80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80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4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6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9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7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30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7" y="1316039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1" y="1316039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4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2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5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4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902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6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4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12284DC-4867-4BFD-AADE-554F7777AB45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4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4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42C396-6227-4DEA-9984-0D4B2D66906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902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90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phonoteka.org/uploads/posts/2021-04/1618527613_1-phonoteka_org-p-fon-dlya-prezentatsii-karta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solidFill>
                  <a:schemeClr val="accent2"/>
                </a:solidFill>
                <a:latin typeface="Monotype Corsiva" pitchFamily="66" charset="0"/>
              </a:rPr>
              <a:t>….АРХИВНЫЙ </a:t>
            </a:r>
            <a:br>
              <a:rPr lang="ru-RU" sz="8800" dirty="0" smtClean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sz="8800" dirty="0" smtClean="0">
                <a:solidFill>
                  <a:schemeClr val="accent2"/>
                </a:solidFill>
                <a:latin typeface="Monotype Corsiva" pitchFamily="66" charset="0"/>
              </a:rPr>
              <a:t>ВЕК ДОКУМЕНТОВ...</a:t>
            </a:r>
            <a:endParaRPr lang="ru-RU" sz="8800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3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Брик\100 лет\i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1972" r="3286"/>
          <a:stretch/>
        </p:blipFill>
        <p:spPr bwMode="auto">
          <a:xfrm>
            <a:off x="158939" y="77273"/>
            <a:ext cx="4845109" cy="6722772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75000"/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 r="7800" b="21389"/>
          <a:stretch/>
        </p:blipFill>
        <p:spPr bwMode="auto">
          <a:xfrm rot="16200000">
            <a:off x="4694239" y="617513"/>
            <a:ext cx="4752528" cy="3739695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s://www.culture.ru/storage/images/f1c43e49905dd16721bf9932a673caf2/dda07c0e381810668ac107514b4c4c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5" y="5013176"/>
            <a:ext cx="3739695" cy="1682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680907" y="4553694"/>
            <a:ext cx="2230016" cy="45948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Ф. № 1 Д. № 1  Л.7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4"/>
            <a:ext cx="8928992" cy="6624736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7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776327" y="6398518"/>
            <a:ext cx="2230016" cy="45948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Ф. № 1 Д. № 1  Л.1-2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0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" t="7754" r="18888" b="1880"/>
          <a:stretch/>
        </p:blipFill>
        <p:spPr bwMode="auto">
          <a:xfrm>
            <a:off x="136104" y="151134"/>
            <a:ext cx="4104456" cy="6470750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8" r="1151" b="6071"/>
          <a:stretch/>
        </p:blipFill>
        <p:spPr bwMode="auto">
          <a:xfrm rot="16200000">
            <a:off x="3532869" y="1368010"/>
            <a:ext cx="6470750" cy="4104456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212301" y="6225148"/>
            <a:ext cx="2230016" cy="45948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Ф. № 1 Д. № 1  Л.6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573833" y="6392143"/>
            <a:ext cx="2230016" cy="459482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smtClean="0">
                <a:solidFill>
                  <a:srgbClr val="002060"/>
                </a:solidFill>
              </a:rPr>
              <a:t>Ф. № 88 Д. № 1  Л.1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2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r="5242" b="3561"/>
          <a:stretch/>
        </p:blipFill>
        <p:spPr bwMode="auto">
          <a:xfrm rot="10800000">
            <a:off x="0" y="-3"/>
            <a:ext cx="9144000" cy="6858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833864" y="6453336"/>
            <a:ext cx="3310136" cy="40466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Ф. № 88 Д. № 1  Л.12 оборот - 13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4434" r="5682" b="2719"/>
          <a:stretch/>
        </p:blipFill>
        <p:spPr bwMode="auto">
          <a:xfrm>
            <a:off x="179512" y="116632"/>
            <a:ext cx="8784976" cy="661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551941" y="6398518"/>
            <a:ext cx="2590056" cy="45948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Ф. № 88 Д. № 1  Л.24 оборот 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8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2"/>
                </a:solidFill>
                <a:latin typeface="Monotype Corsiva" pitchFamily="66" charset="0"/>
              </a:rPr>
              <a:t>С уважением           отдел                         архивной                       службы!</a:t>
            </a:r>
            <a:endParaRPr lang="ru-RU" sz="5400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35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72</TotalTime>
  <Words>66</Words>
  <Application>Microsoft Office PowerPoint</Application>
  <PresentationFormat>Экран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Трек</vt:lpstr>
      <vt:lpstr>….АРХИВНЫЙ  ВЕК ДОКУМЕНТОВ...</vt:lpstr>
      <vt:lpstr>Ф. № 1 Д. № 1  Л.7</vt:lpstr>
      <vt:lpstr>Ф. № 1 Д. № 1  Л.1-2</vt:lpstr>
      <vt:lpstr>Ф. № 1 Д. № 1  Л.6</vt:lpstr>
      <vt:lpstr>Ф. № 88 Д. № 1  Л.12 оборот - 13</vt:lpstr>
      <vt:lpstr>Ф. № 88 Д. № 1  Л.24 оборот </vt:lpstr>
      <vt:lpstr>С уважением           отдел                         архивной                       службы!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Отд. архивной службы</dc:creator>
  <cp:lastModifiedBy>Отд. архивной службы</cp:lastModifiedBy>
  <cp:revision>25</cp:revision>
  <dcterms:created xsi:type="dcterms:W3CDTF">2021-06-09T07:55:30Z</dcterms:created>
  <dcterms:modified xsi:type="dcterms:W3CDTF">2021-06-09T09:07:45Z</dcterms:modified>
</cp:coreProperties>
</file>